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383609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irishremo36/IBM-Applied-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irishremo36/IBM-Applied-Data-Science-Capston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irishremo36/IBM-Applied-Data-Science-Capstone/blob/main/EDA%20with%20SQL%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irishremo36/IBM-Applied-Data-Science-Capston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irishremo36/IBM-Applied-Data-Science-Capstone/blob/main/Data%20Collection%20with%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 Girish Remo</a:t>
            </a:r>
          </a:p>
          <a:p>
            <a:r>
              <a:rPr lang="en-US" dirty="0">
                <a:solidFill>
                  <a:schemeClr val="bg2"/>
                </a:solidFill>
                <a:latin typeface="Abadi" panose="020B0604020104020204" pitchFamily="34" charset="0"/>
                <a:ea typeface="SF Pro" pitchFamily="2" charset="0"/>
                <a:cs typeface="SF Pro" pitchFamily="2" charset="0"/>
              </a:rPr>
              <a:t>28-03-2024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https://github.com/girishremo36/IBM-Applied-Data-Science-Capstone/blob/main/Data%20Wrangling.ipynb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https://github.com/girishremo36/IBM-Applied-Data-Science-Capstone/blob/main/EDA%20with%20Data%20Visualization.ipynb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https://github.com/girishremo36/IBM-Applied-Data-Science-Capstone/blob/main/EDA%20with%20SQL%20.ipynb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https://github.com/girishremo36/IBM-Applied-Data-Science-Capstone/blob/main/spacex_dash_app.py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https://github.com/girishremo36/IBM-Applied-Data-Science-Capstone/blob/main/Machine%20Learning%20Prediction.ipynb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IN" sz="7600" dirty="0">
                <a:solidFill>
                  <a:schemeClr val="bg2">
                    <a:lumMod val="50000"/>
                  </a:schemeClr>
                </a:solidFill>
                <a:latin typeface="Abadi"/>
              </a:rPr>
              <a:t>Building, tuning and evaluation of classification models to ensure the best results</a:t>
            </a:r>
          </a:p>
          <a:p>
            <a:pPr lvl="1">
              <a:lnSpc>
                <a:spcPct val="120000"/>
              </a:lnSpc>
              <a:spcBef>
                <a:spcPts val="1400"/>
              </a:spcBef>
            </a:pPr>
            <a:endParaRPr lang="en-IN"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https://github.com/girishremo36/IBM-Applied-Data-Science-Capstone/blob/main/Data%20Collection%20API.ipynb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509974"/>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https://github.com/girishremo36/IBM-Applied-Data-Science-Capstone/blob/main/Data%20Collection%20with%20Webscraping.ipynb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1329</TotalTime>
  <Words>1800</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T. Girish Remo</dc:creator>
  <cp:lastModifiedBy>Girish</cp:lastModifiedBy>
  <cp:revision>201</cp:revision>
  <dcterms:created xsi:type="dcterms:W3CDTF">2021-04-29T18:58:34Z</dcterms:created>
  <dcterms:modified xsi:type="dcterms:W3CDTF">2024-03-28T14:19:36Z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